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14" r:id="rId2"/>
    <p:sldId id="315" r:id="rId3"/>
    <p:sldId id="351" r:id="rId4"/>
    <p:sldId id="318" r:id="rId5"/>
    <p:sldId id="320" r:id="rId6"/>
    <p:sldId id="317" r:id="rId7"/>
    <p:sldId id="262" r:id="rId8"/>
    <p:sldId id="319" r:id="rId9"/>
    <p:sldId id="321" r:id="rId10"/>
    <p:sldId id="322" r:id="rId11"/>
    <p:sldId id="323" r:id="rId12"/>
    <p:sldId id="324" r:id="rId13"/>
    <p:sldId id="325" r:id="rId14"/>
    <p:sldId id="326" r:id="rId15"/>
    <p:sldId id="328" r:id="rId16"/>
    <p:sldId id="329" r:id="rId17"/>
    <p:sldId id="330" r:id="rId18"/>
    <p:sldId id="331" r:id="rId19"/>
    <p:sldId id="327" r:id="rId20"/>
    <p:sldId id="332" r:id="rId21"/>
    <p:sldId id="333" r:id="rId22"/>
    <p:sldId id="335" r:id="rId23"/>
    <p:sldId id="334" r:id="rId24"/>
    <p:sldId id="336" r:id="rId25"/>
    <p:sldId id="337" r:id="rId26"/>
    <p:sldId id="338" r:id="rId27"/>
    <p:sldId id="339" r:id="rId28"/>
    <p:sldId id="349" r:id="rId29"/>
    <p:sldId id="341" r:id="rId30"/>
    <p:sldId id="344" r:id="rId31"/>
    <p:sldId id="342" r:id="rId32"/>
    <p:sldId id="343" r:id="rId33"/>
    <p:sldId id="345" r:id="rId34"/>
    <p:sldId id="346" r:id="rId35"/>
    <p:sldId id="347" r:id="rId36"/>
    <p:sldId id="348" r:id="rId37"/>
    <p:sldId id="35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6101" autoAdjust="0"/>
  </p:normalViewPr>
  <p:slideViewPr>
    <p:cSldViewPr>
      <p:cViewPr varScale="1">
        <p:scale>
          <a:sx n="101" d="100"/>
          <a:sy n="101" d="100"/>
        </p:scale>
        <p:origin x="12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9BCF5-5F9D-4535-B9A1-0EACCBF5F3FD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05FEC-227B-4DF1-BE3F-3A51CD657F7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D29D4-33EA-4C9A-AE78-6020334322FD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455D0-426F-4157-A344-8327052B315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455D0-426F-4157-A344-8327052B315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015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455D0-426F-4157-A344-8327052B3152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B66E3-359A-45FD-8BB2-818ED1367474}" type="datetimeFigureOut">
              <a:rPr lang="en-GB" smtClean="0"/>
              <a:pPr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7EA4-410F-4E8E-AF5E-7C8B41125B1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>
        <p:dissolve/>
      </p:transition>
    </mc:Choice>
    <mc:Fallback>
      <p:transition spd="slow" advClick="0" advTm="5000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Ryan_SmallCover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116632"/>
            <a:ext cx="2259522" cy="3448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4664"/>
            <a:ext cx="2462408" cy="375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F:\MISSING DAD LATEST\PITCH\MD3FCove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764704"/>
            <a:ext cx="3030988" cy="4679925"/>
          </a:xfrm>
          <a:prstGeom prst="rect">
            <a:avLst/>
          </a:prstGeom>
          <a:noFill/>
        </p:spPr>
      </p:pic>
      <p:pic>
        <p:nvPicPr>
          <p:cNvPr id="2051" name="Picture 3" descr="F:\MISSING DAD LATEST\PITCH\MD4FCove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31158"/>
            <a:ext cx="3949333" cy="609787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4128" y="5157192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journey isn’t over ...</a:t>
            </a:r>
          </a:p>
        </p:txBody>
      </p:sp>
      <p:pic>
        <p:nvPicPr>
          <p:cNvPr id="4" name="The Way is Perilous">
            <a:hlinkClick r:id="" action="ppaction://media"/>
            <a:extLst>
              <a:ext uri="{FF2B5EF4-FFF2-40B4-BE49-F238E27FC236}">
                <a16:creationId xmlns:a16="http://schemas.microsoft.com/office/drawing/2014/main" id="{85A42F66-BCFF-4AFF-85C5-93F57EA99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36296" y="44556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78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curtain&#10;&#10;Description automatically generated">
            <a:extLst>
              <a:ext uri="{FF2B5EF4-FFF2-40B4-BE49-F238E27FC236}">
                <a16:creationId xmlns:a16="http://schemas.microsoft.com/office/drawing/2014/main" id="{3710CCD7-5C0D-4412-B3C6-E473C692F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238796" cy="655272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94B65F-3C87-40A0-B902-9FF300E6D3C8}"/>
              </a:ext>
            </a:extLst>
          </p:cNvPr>
          <p:cNvSpPr txBox="1"/>
          <p:nvPr/>
        </p:nvSpPr>
        <p:spPr>
          <a:xfrm>
            <a:off x="5004048" y="476672"/>
            <a:ext cx="3744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past can cast long shadows 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a motorcycle on a track&#10;&#10;Description automatically generated">
            <a:extLst>
              <a:ext uri="{FF2B5EF4-FFF2-40B4-BE49-F238E27FC236}">
                <a16:creationId xmlns:a16="http://schemas.microsoft.com/office/drawing/2014/main" id="{A30A0C5E-4A3C-4100-9EC0-F85992C085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2" t="6360" r="7476" b="2869"/>
          <a:stretch/>
        </p:blipFill>
        <p:spPr>
          <a:xfrm>
            <a:off x="683568" y="136062"/>
            <a:ext cx="7979040" cy="658587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653066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ird, flying, sitting, cake&#10;&#10;Description automatically generated">
            <a:extLst>
              <a:ext uri="{FF2B5EF4-FFF2-40B4-BE49-F238E27FC236}">
                <a16:creationId xmlns:a16="http://schemas.microsoft.com/office/drawing/2014/main" id="{4C3D99F3-0D47-4C19-BD4F-9FE76E6B3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" y="620688"/>
            <a:ext cx="8931761" cy="54006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989429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r filled sky&#10;&#10;Description automatically generated">
            <a:extLst>
              <a:ext uri="{FF2B5EF4-FFF2-40B4-BE49-F238E27FC236}">
                <a16:creationId xmlns:a16="http://schemas.microsoft.com/office/drawing/2014/main" id="{BDB482A6-13A8-4EB1-8194-622C63433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7" y="184448"/>
            <a:ext cx="8780906" cy="633670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62414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elicopter flying in the air&#10;&#10;Description automatically generated">
            <a:extLst>
              <a:ext uri="{FF2B5EF4-FFF2-40B4-BE49-F238E27FC236}">
                <a16:creationId xmlns:a16="http://schemas.microsoft.com/office/drawing/2014/main" id="{700930DB-7C4A-49C6-AFB9-A671D07F07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1"/>
          <a:stretch/>
        </p:blipFill>
        <p:spPr>
          <a:xfrm>
            <a:off x="89502" y="548680"/>
            <a:ext cx="8964996" cy="565262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43435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ar driving on a road&#10;&#10;Description automatically generated">
            <a:extLst>
              <a:ext uri="{FF2B5EF4-FFF2-40B4-BE49-F238E27FC236}">
                <a16:creationId xmlns:a16="http://schemas.microsoft.com/office/drawing/2014/main" id="{061E8718-DE19-49CC-95C3-BD3308302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r="7386"/>
          <a:stretch/>
        </p:blipFill>
        <p:spPr>
          <a:xfrm>
            <a:off x="245253" y="226635"/>
            <a:ext cx="8653494" cy="6602790"/>
          </a:xfrm>
          <a:effectLst>
            <a:softEdge rad="635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flying, transport, plane&#10;&#10;Description automatically generated">
            <a:extLst>
              <a:ext uri="{FF2B5EF4-FFF2-40B4-BE49-F238E27FC236}">
                <a16:creationId xmlns:a16="http://schemas.microsoft.com/office/drawing/2014/main" id="{16065E0D-38CE-47A0-A04B-97783797F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71" y="1556792"/>
            <a:ext cx="6429286" cy="36004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9212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hillside&#10;&#10;Description automatically generated">
            <a:extLst>
              <a:ext uri="{FF2B5EF4-FFF2-40B4-BE49-F238E27FC236}">
                <a16:creationId xmlns:a16="http://schemas.microsoft.com/office/drawing/2014/main" id="{E860D035-80BD-41E9-B9CF-8F09980CB9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59"/>
          <a:stretch/>
        </p:blipFill>
        <p:spPr>
          <a:xfrm>
            <a:off x="476401" y="1052736"/>
            <a:ext cx="8191197" cy="424847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91070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hillside&#10;&#10;Description automatically generated">
            <a:extLst>
              <a:ext uri="{FF2B5EF4-FFF2-40B4-BE49-F238E27FC236}">
                <a16:creationId xmlns:a16="http://schemas.microsoft.com/office/drawing/2014/main" id="{138DA90D-3EED-4897-BA52-8408C1173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46" y="836712"/>
            <a:ext cx="8218542" cy="482453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261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ountain&#10;&#10;Description automatically generated">
            <a:extLst>
              <a:ext uri="{FF2B5EF4-FFF2-40B4-BE49-F238E27FC236}">
                <a16:creationId xmlns:a16="http://schemas.microsoft.com/office/drawing/2014/main" id="{47C8C5B4-4A54-43F5-9C20-4EC461151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91" y="1016732"/>
            <a:ext cx="8294817" cy="482453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122554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umbrella&#10;&#10;Description automatically generated">
            <a:extLst>
              <a:ext uri="{FF2B5EF4-FFF2-40B4-BE49-F238E27FC236}">
                <a16:creationId xmlns:a16="http://schemas.microsoft.com/office/drawing/2014/main" id="{3FF38C66-6AD0-4E06-A426-052BFD2003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" r="2440" b="9188"/>
          <a:stretch/>
        </p:blipFill>
        <p:spPr>
          <a:xfrm>
            <a:off x="1979712" y="836712"/>
            <a:ext cx="5328593" cy="498187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48931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, sitting, glass, water&#10;&#10;Description automatically generated">
            <a:extLst>
              <a:ext uri="{FF2B5EF4-FFF2-40B4-BE49-F238E27FC236}">
                <a16:creationId xmlns:a16="http://schemas.microsoft.com/office/drawing/2014/main" id="{47751CC4-3036-4E15-A3D2-5862ABC14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052736"/>
            <a:ext cx="4824536" cy="482453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7367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ent&#10;&#10;Description automatically generated">
            <a:extLst>
              <a:ext uri="{FF2B5EF4-FFF2-40B4-BE49-F238E27FC236}">
                <a16:creationId xmlns:a16="http://schemas.microsoft.com/office/drawing/2014/main" id="{4C53D695-D7EC-4E4B-BD05-B589E2B42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052736"/>
            <a:ext cx="4547111" cy="452690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30704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ew of a city with a mountain in the background&#10;&#10;Description automatically generated">
            <a:extLst>
              <a:ext uri="{FF2B5EF4-FFF2-40B4-BE49-F238E27FC236}">
                <a16:creationId xmlns:a16="http://schemas.microsoft.com/office/drawing/2014/main" id="{32F7C700-3BF6-402C-96C4-DF9A4E738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254548"/>
            <a:ext cx="6120680" cy="434890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272039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uilding, outdoor, road, street&#10;&#10;Description automatically generated">
            <a:extLst>
              <a:ext uri="{FF2B5EF4-FFF2-40B4-BE49-F238E27FC236}">
                <a16:creationId xmlns:a16="http://schemas.microsoft.com/office/drawing/2014/main" id="{042A5988-6B39-472E-9605-B59A86F5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54" b="5651"/>
          <a:stretch/>
        </p:blipFill>
        <p:spPr>
          <a:xfrm>
            <a:off x="1443451" y="1412777"/>
            <a:ext cx="6257098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734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rock&#10;&#10;Description automatically generated">
            <a:extLst>
              <a:ext uri="{FF2B5EF4-FFF2-40B4-BE49-F238E27FC236}">
                <a16:creationId xmlns:a16="http://schemas.microsoft.com/office/drawing/2014/main" id="{F332FCFF-2ECB-4C09-B108-3C5DF875E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580" y="1340768"/>
            <a:ext cx="6666839" cy="443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93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ss, outdoor, field, herd&#10;&#10;Description automatically generated">
            <a:extLst>
              <a:ext uri="{FF2B5EF4-FFF2-40B4-BE49-F238E27FC236}">
                <a16:creationId xmlns:a16="http://schemas.microsoft.com/office/drawing/2014/main" id="{CBB1B13F-89AB-40BC-8FDF-E30AC51639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61"/>
          <a:stretch/>
        </p:blipFill>
        <p:spPr>
          <a:xfrm>
            <a:off x="1259632" y="1052736"/>
            <a:ext cx="66247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9753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driving down a dirt road&#10;&#10;Description automatically generated">
            <a:extLst>
              <a:ext uri="{FF2B5EF4-FFF2-40B4-BE49-F238E27FC236}">
                <a16:creationId xmlns:a16="http://schemas.microsoft.com/office/drawing/2014/main" id="{9409D49A-4FA6-42AE-A1DB-43CC78731F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0" r="5692"/>
          <a:stretch/>
        </p:blipFill>
        <p:spPr>
          <a:xfrm>
            <a:off x="1331640" y="1376772"/>
            <a:ext cx="676875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2483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4C7B35A4-7A06-416A-8EF9-674A252A5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60748"/>
            <a:ext cx="7081987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651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47CFDB5F-17F7-4629-8300-9D90E24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8" y="1268760"/>
            <a:ext cx="7843729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20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016C899C-27CE-412E-9236-F47BC6F0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651" y="980728"/>
            <a:ext cx="6288698" cy="471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086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35EED536-54E5-47A1-B9F2-F71C78349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18" y="1124744"/>
            <a:ext cx="7064363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9692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a wave in the ocean&#10;&#10;Description automatically generated">
            <a:extLst>
              <a:ext uri="{FF2B5EF4-FFF2-40B4-BE49-F238E27FC236}">
                <a16:creationId xmlns:a16="http://schemas.microsoft.com/office/drawing/2014/main" id="{37647F93-1CFF-4AC2-B707-24925B509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38" y="1268760"/>
            <a:ext cx="6384316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899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outdoor, surfing, nature&#10;&#10;Description automatically generated">
            <a:extLst>
              <a:ext uri="{FF2B5EF4-FFF2-40B4-BE49-F238E27FC236}">
                <a16:creationId xmlns:a16="http://schemas.microsoft.com/office/drawing/2014/main" id="{85F6F7E0-0B6A-4A9C-88A8-3D8E9360F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42" y="1412776"/>
            <a:ext cx="6384316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648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riding a wave on a surfboard in the water&#10;&#10;Description automatically generated">
            <a:extLst>
              <a:ext uri="{FF2B5EF4-FFF2-40B4-BE49-F238E27FC236}">
                <a16:creationId xmlns:a16="http://schemas.microsoft.com/office/drawing/2014/main" id="{2D5249B1-928C-49A5-A76C-35E1E657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137" y="1340768"/>
            <a:ext cx="662649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011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dy of water&#10;&#10;Description automatically generated">
            <a:extLst>
              <a:ext uri="{FF2B5EF4-FFF2-40B4-BE49-F238E27FC236}">
                <a16:creationId xmlns:a16="http://schemas.microsoft.com/office/drawing/2014/main" id="{88DBBFF1-B8FC-446E-93A8-3700EE054F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>
          <a:xfrm>
            <a:off x="1187624" y="1700808"/>
            <a:ext cx="691516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841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CED7C213-B7C5-42FB-88B0-A60528057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90587"/>
            <a:ext cx="7620000" cy="507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101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ip in a body of water&#10;&#10;Description automatically generated">
            <a:extLst>
              <a:ext uri="{FF2B5EF4-FFF2-40B4-BE49-F238E27FC236}">
                <a16:creationId xmlns:a16="http://schemas.microsoft.com/office/drawing/2014/main" id="{E1711425-D50D-4902-B900-DE8A23A60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04722"/>
            <a:ext cx="8229600" cy="4448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095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table, food, sitting&#10;&#10;Description automatically generated">
            <a:extLst>
              <a:ext uri="{FF2B5EF4-FFF2-40B4-BE49-F238E27FC236}">
                <a16:creationId xmlns:a16="http://schemas.microsoft.com/office/drawing/2014/main" id="{2F962FE6-2D79-448F-9DF0-85030A066C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3801"/>
          <a:stretch/>
        </p:blipFill>
        <p:spPr>
          <a:xfrm>
            <a:off x="1575435" y="188640"/>
            <a:ext cx="5993130" cy="64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6065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ain, smoke, steam, track&#10;&#10;Description automatically generated">
            <a:extLst>
              <a:ext uri="{FF2B5EF4-FFF2-40B4-BE49-F238E27FC236}">
                <a16:creationId xmlns:a16="http://schemas.microsoft.com/office/drawing/2014/main" id="{8855E404-E406-42D2-ACB6-76C457F53A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01" b="19151"/>
          <a:stretch/>
        </p:blipFill>
        <p:spPr>
          <a:xfrm>
            <a:off x="1777365" y="260648"/>
            <a:ext cx="5589270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2874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smoke&#10;&#10;Description automatically generated">
            <a:extLst>
              <a:ext uri="{FF2B5EF4-FFF2-40B4-BE49-F238E27FC236}">
                <a16:creationId xmlns:a16="http://schemas.microsoft.com/office/drawing/2014/main" id="{E6A5F1B6-7E29-4DE2-ABCD-4455503825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0"/>
          <a:stretch/>
        </p:blipFill>
        <p:spPr>
          <a:xfrm>
            <a:off x="1750554" y="454360"/>
            <a:ext cx="5642891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694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ater, food, table, filled&#10;&#10;Description automatically generated">
            <a:extLst>
              <a:ext uri="{FF2B5EF4-FFF2-40B4-BE49-F238E27FC236}">
                <a16:creationId xmlns:a16="http://schemas.microsoft.com/office/drawing/2014/main" id="{F8A96544-0556-4A0A-8733-BB5B16DFD3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0" r="9438"/>
          <a:stretch/>
        </p:blipFill>
        <p:spPr>
          <a:xfrm>
            <a:off x="179512" y="386334"/>
            <a:ext cx="8532440" cy="608533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783835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ilitary ship with smoke coming out of it&#10;&#10;Description automatically generated">
            <a:extLst>
              <a:ext uri="{FF2B5EF4-FFF2-40B4-BE49-F238E27FC236}">
                <a16:creationId xmlns:a16="http://schemas.microsoft.com/office/drawing/2014/main" id="{403592B2-C854-4DF0-AF17-FF8FDF475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94" y="692696"/>
            <a:ext cx="7986887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450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ip on the water with smoke coming out of it&#10;&#10;Description automatically generated">
            <a:extLst>
              <a:ext uri="{FF2B5EF4-FFF2-40B4-BE49-F238E27FC236}">
                <a16:creationId xmlns:a16="http://schemas.microsoft.com/office/drawing/2014/main" id="{1AD373A2-5129-419A-9754-56F7BBB54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38962"/>
            <a:ext cx="8229600" cy="5180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94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C866A37F-6FB3-42B5-9E49-3012A6B95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836712"/>
            <a:ext cx="8460432" cy="5312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326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ransport, outdoor, air, helicopter&#10;&#10;Description automatically generated">
            <a:extLst>
              <a:ext uri="{FF2B5EF4-FFF2-40B4-BE49-F238E27FC236}">
                <a16:creationId xmlns:a16="http://schemas.microsoft.com/office/drawing/2014/main" id="{52FF3AFB-8B4B-4F39-B0A8-49CA15302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00" y="1772816"/>
            <a:ext cx="497760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613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:dissolve/>
      </p:transition>
    </mc:Choice>
    <mc:Fallback>
      <p:transition spd="slow" advClick="0" advTm="2000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4617</TotalTime>
  <Words>14</Words>
  <Application>Microsoft Office PowerPoint</Application>
  <PresentationFormat>On-screen Show (4:3)</PresentationFormat>
  <Paragraphs>4</Paragraphs>
  <Slides>37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Inspiration to Publication</dc:title>
  <dc:creator>User</dc:creator>
  <cp:lastModifiedBy>J Ryan</cp:lastModifiedBy>
  <cp:revision>470</cp:revision>
  <dcterms:created xsi:type="dcterms:W3CDTF">2016-04-22T18:03:32Z</dcterms:created>
  <dcterms:modified xsi:type="dcterms:W3CDTF">2020-02-16T19:28:15Z</dcterms:modified>
</cp:coreProperties>
</file>